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69" r:id="rId5"/>
    <p:sldId id="268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52F247-3426-44B9-B556-A0CD6ECD74E2}">
          <p14:sldIdLst>
            <p14:sldId id="256"/>
            <p14:sldId id="257"/>
            <p14:sldId id="267"/>
            <p14:sldId id="269"/>
            <p14:sldId id="268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gif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microsoft.com/office/2007/relationships/hdphoto" Target="../media/hdphoto7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anchor="ctr">
            <a:normAutofit/>
          </a:bodyPr>
          <a:lstStyle>
            <a:lvl1pPr algn="l">
              <a:defRPr sz="5400">
                <a:latin typeface="UTM Duepuntozero" panose="0204060305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UTM Duepuntozer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Image result for magician clipart"/>
          <p:cNvPicPr>
            <a:picLocks noChangeAspect="1" noChangeArrowheads="1" noCrop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773" y="743521"/>
            <a:ext cx="2308225" cy="1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1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1.1748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8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8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1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2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0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2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8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06"/>
            <a:ext cx="1371600" cy="484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8821" y1="28571" x2="28821" y2="28571"/>
                        <a14:foregroundMark x1="30568" y1="19255" x2="20961" y2="67081"/>
                        <a14:foregroundMark x1="24891" y1="19255" x2="39738" y2="18634"/>
                        <a14:foregroundMark x1="47162" y1="19876" x2="47598" y2="67702"/>
                        <a14:foregroundMark x1="62445" y1="16770" x2="33624" y2="68323"/>
                        <a14:foregroundMark x1="12227" y1="80124" x2="12227" y2="80124"/>
                        <a14:foregroundMark x1="16594" y1="84472" x2="16594" y2="84472"/>
                        <a14:foregroundMark x1="21834" y1="78261" x2="21834" y2="78261"/>
                        <a14:foregroundMark x1="38428" y1="82609" x2="38428" y2="82609"/>
                        <a14:foregroundMark x1="42795" y1="81988" x2="42795" y2="81988"/>
                        <a14:foregroundMark x1="47598" y1="78261" x2="47598" y2="78261"/>
                        <a14:foregroundMark x1="58079" y1="78261" x2="58079" y2="78261"/>
                        <a14:foregroundMark x1="70742" y1="83851" x2="70742" y2="83851"/>
                        <a14:foregroundMark x1="78166" y1="81366" x2="78166" y2="81366"/>
                        <a14:foregroundMark x1="87773" y1="78882" x2="87773" y2="78882"/>
                        <a14:backgroundMark x1="80349" y1="83230" x2="80349" y2="83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32857" cy="114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0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Duepuntozer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6479047" cy="16675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Bullet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Numbering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 result for Computer Mouse anim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12" y="3087940"/>
            <a:ext cx="2895600" cy="352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8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789991" y="148254"/>
            <a:ext cx="8245255" cy="7983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8"/>
          <p:cNvSpPr txBox="1">
            <a:spLocks/>
          </p:cNvSpPr>
          <p:nvPr/>
        </p:nvSpPr>
        <p:spPr>
          <a:xfrm>
            <a:off x="6911788" y="966230"/>
            <a:ext cx="5123458" cy="678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48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9933" y="1852875"/>
            <a:ext cx="84020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200000"/>
              </a:lnSpc>
              <a:buAutoNum type="arabicPeriod"/>
            </a:pP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Home,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Paragraph</a:t>
            </a: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Bullets</a:t>
            </a: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Bullet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60" y="721505"/>
            <a:ext cx="2992792" cy="1621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60" y="2443106"/>
            <a:ext cx="2992792" cy="385759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16060" y="721505"/>
            <a:ext cx="816904" cy="3677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16060" y="2678689"/>
            <a:ext cx="2992792" cy="36220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16060" y="1189168"/>
            <a:ext cx="507621" cy="3677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ne"/>
          <p:cNvSpPr/>
          <p:nvPr/>
        </p:nvSpPr>
        <p:spPr>
          <a:xfrm>
            <a:off x="100624" y="632514"/>
            <a:ext cx="514355" cy="51435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wo"/>
          <p:cNvSpPr/>
          <p:nvPr/>
        </p:nvSpPr>
        <p:spPr>
          <a:xfrm>
            <a:off x="100624" y="1115843"/>
            <a:ext cx="514355" cy="51435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8" name="Three"/>
          <p:cNvSpPr/>
          <p:nvPr/>
        </p:nvSpPr>
        <p:spPr>
          <a:xfrm>
            <a:off x="100623" y="3975338"/>
            <a:ext cx="514355" cy="51435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1049" name="Picture 25" descr="Image result for smur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456" y="3280763"/>
            <a:ext cx="1630363" cy="241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85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0"/>
                            </p:stCondLst>
                            <p:childTnLst>
                              <p:par>
                                <p:cTn id="16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00"/>
                            </p:stCondLst>
                            <p:childTnLst>
                              <p:par>
                                <p:cTn id="35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"/>
                            </p:stCondLst>
                            <p:childTnLst>
                              <p:par>
                                <p:cTn id="54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5" dur="5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7" dur="5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59" y="2418002"/>
            <a:ext cx="2992793" cy="4146379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182035" y="148254"/>
            <a:ext cx="7853211" cy="7983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8"/>
          <p:cNvSpPr txBox="1">
            <a:spLocks/>
          </p:cNvSpPr>
          <p:nvPr/>
        </p:nvSpPr>
        <p:spPr>
          <a:xfrm>
            <a:off x="6911788" y="966230"/>
            <a:ext cx="5123458" cy="678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48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89990" y="1176360"/>
            <a:ext cx="85916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Home,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Paragraph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Numbering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Numbering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60" y="721505"/>
            <a:ext cx="2992792" cy="16216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16060" y="721505"/>
            <a:ext cx="816904" cy="3677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16059" y="2410641"/>
            <a:ext cx="2992792" cy="41537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1167376" y="1176360"/>
            <a:ext cx="507621" cy="3677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ne"/>
          <p:cNvSpPr/>
          <p:nvPr/>
        </p:nvSpPr>
        <p:spPr>
          <a:xfrm>
            <a:off x="100624" y="632514"/>
            <a:ext cx="514355" cy="51435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wo"/>
          <p:cNvSpPr/>
          <p:nvPr/>
        </p:nvSpPr>
        <p:spPr>
          <a:xfrm>
            <a:off x="100624" y="1115843"/>
            <a:ext cx="514355" cy="51435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8" name="Three"/>
          <p:cNvSpPr/>
          <p:nvPr/>
        </p:nvSpPr>
        <p:spPr>
          <a:xfrm>
            <a:off x="100623" y="3975338"/>
            <a:ext cx="514355" cy="51435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104" name="Picture 8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16" y="4173951"/>
            <a:ext cx="2868516" cy="239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00"/>
                            </p:stCondLst>
                            <p:childTnLst>
                              <p:par>
                                <p:cTn id="51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2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54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789991" y="148254"/>
            <a:ext cx="8245255" cy="7983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8"/>
          <p:cNvSpPr txBox="1">
            <a:spLocks/>
          </p:cNvSpPr>
          <p:nvPr/>
        </p:nvSpPr>
        <p:spPr>
          <a:xfrm>
            <a:off x="5757863" y="966230"/>
            <a:ext cx="6277383" cy="678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48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9933" y="1852875"/>
            <a:ext cx="84020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200000"/>
              </a:lnSpc>
              <a:buAutoNum type="arabicPeriod"/>
            </a:pP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Home,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Paragraph</a:t>
            </a: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Bullets</a:t>
            </a: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Bullet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60" y="721505"/>
            <a:ext cx="2992792" cy="1621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60" y="2443106"/>
            <a:ext cx="2992792" cy="385759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16060" y="721505"/>
            <a:ext cx="816904" cy="3677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16060" y="2705677"/>
            <a:ext cx="492692" cy="4073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16060" y="1189168"/>
            <a:ext cx="507621" cy="3677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ne"/>
          <p:cNvSpPr/>
          <p:nvPr/>
        </p:nvSpPr>
        <p:spPr>
          <a:xfrm>
            <a:off x="100624" y="632514"/>
            <a:ext cx="514355" cy="51435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wo"/>
          <p:cNvSpPr/>
          <p:nvPr/>
        </p:nvSpPr>
        <p:spPr>
          <a:xfrm>
            <a:off x="100624" y="1115843"/>
            <a:ext cx="514355" cy="51435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8" name="Three"/>
          <p:cNvSpPr/>
          <p:nvPr/>
        </p:nvSpPr>
        <p:spPr>
          <a:xfrm>
            <a:off x="100623" y="2623583"/>
            <a:ext cx="514355" cy="51435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5124" name="Picture 4" descr="Image result for fing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90087">
            <a:off x="7940387" y="4621757"/>
            <a:ext cx="834424" cy="250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44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0"/>
                            </p:stCondLst>
                            <p:childTnLst>
                              <p:par>
                                <p:cTn id="16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00"/>
                            </p:stCondLst>
                            <p:childTnLst>
                              <p:par>
                                <p:cTn id="35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" dur="5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4" dur="5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59" y="2418002"/>
            <a:ext cx="2992793" cy="4146379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789991" y="148254"/>
            <a:ext cx="8245255" cy="7983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8"/>
          <p:cNvSpPr txBox="1">
            <a:spLocks/>
          </p:cNvSpPr>
          <p:nvPr/>
        </p:nvSpPr>
        <p:spPr>
          <a:xfrm>
            <a:off x="6600825" y="966230"/>
            <a:ext cx="5434421" cy="678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48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8851" y="1373020"/>
            <a:ext cx="87544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Home,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Paragraph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Numbering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60" y="721505"/>
            <a:ext cx="2992792" cy="16216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16060" y="721505"/>
            <a:ext cx="816904" cy="3677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77828" y="2644212"/>
            <a:ext cx="864824" cy="8739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1167376" y="1176360"/>
            <a:ext cx="507621" cy="3677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ne"/>
          <p:cNvSpPr/>
          <p:nvPr/>
        </p:nvSpPr>
        <p:spPr>
          <a:xfrm>
            <a:off x="100624" y="632514"/>
            <a:ext cx="514355" cy="51435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wo"/>
          <p:cNvSpPr/>
          <p:nvPr/>
        </p:nvSpPr>
        <p:spPr>
          <a:xfrm>
            <a:off x="100624" y="1115843"/>
            <a:ext cx="514355" cy="51435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8" name="Three"/>
          <p:cNvSpPr/>
          <p:nvPr/>
        </p:nvSpPr>
        <p:spPr>
          <a:xfrm>
            <a:off x="170819" y="2824001"/>
            <a:ext cx="514355" cy="51435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6146" name="Picture 2" descr="Related imag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65737"/>
            <a:ext cx="1411123" cy="141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01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800"/>
                            </p:stCondLst>
                            <p:childTnLst>
                              <p:par>
                                <p:cTn id="58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9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61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141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88" y="1653548"/>
            <a:ext cx="11259672" cy="503824"/>
          </a:xfrm>
        </p:spPr>
        <p:txBody>
          <a:bodyPr anchor="t">
            <a:normAutofit lnSpcReduction="10000"/>
          </a:bodyPr>
          <a:lstStyle/>
          <a:p>
            <a:pPr marL="0" lv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Bullet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itle 18"/>
          <p:cNvSpPr txBox="1">
            <a:spLocks/>
          </p:cNvSpPr>
          <p:nvPr/>
        </p:nvSpPr>
        <p:spPr>
          <a:xfrm>
            <a:off x="6757579" y="974794"/>
            <a:ext cx="5434421" cy="678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69" y="2157372"/>
            <a:ext cx="7669420" cy="453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C3 Sp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3 Spark" id="{F708D391-5E25-4EA8-8D84-6B4D7E82B245}" vid="{99BD5698-61F0-43FB-A25E-A119831677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IC3 Spark</Template>
  <TotalTime>13143</TotalTime>
  <Words>166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UTM Duepuntozero</vt:lpstr>
      <vt:lpstr>IC3 Spark</vt:lpstr>
      <vt:lpstr>Luyện tập tin học</vt:lpstr>
      <vt:lpstr>Hoạt động: Tìm hiểu kiến thức</vt:lpstr>
      <vt:lpstr>Hoạt động: Tìm hiểu kiến thức</vt:lpstr>
      <vt:lpstr>Hoạt động: Tìm hiểu kiến thức</vt:lpstr>
      <vt:lpstr>Hoạt động: Tìm hiểu kiến thức</vt:lpstr>
      <vt:lpstr>Câu hỏi ôn luyện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TIN HỌC</dc:title>
  <dc:creator>Phat Tai Nguyen</dc:creator>
  <cp:lastModifiedBy>Phat Tai Nguyen</cp:lastModifiedBy>
  <cp:revision>211</cp:revision>
  <dcterms:created xsi:type="dcterms:W3CDTF">2017-11-01T03:28:55Z</dcterms:created>
  <dcterms:modified xsi:type="dcterms:W3CDTF">2018-08-08T07:09:15Z</dcterms:modified>
</cp:coreProperties>
</file>